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7.xml"/><Relationship Id="rId22" Type="http://schemas.openxmlformats.org/officeDocument/2006/relationships/font" Target="fonts/ProximaNova-boldItalic.fntdata"/><Relationship Id="rId10" Type="http://schemas.openxmlformats.org/officeDocument/2006/relationships/slide" Target="slides/slide6.xml"/><Relationship Id="rId21" Type="http://schemas.openxmlformats.org/officeDocument/2006/relationships/font" Target="fonts/ProximaNova-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ProximaNova-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moore.vn/Uploads/files/2015/3/Moore-Vietnam-Digital-Landscape-2015.pdf" TargetMode="External"/><Relationship Id="rId3" Type="http://schemas.openxmlformats.org/officeDocument/2006/relationships/hyperlink" Target="http://access.opennet.net/wp-content/uploads/2011/12/accesscontested-vietnam.pdf"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 name="Shape 21"/>
        <p:cNvGrpSpPr/>
        <p:nvPr/>
      </p:nvGrpSpPr>
      <p:grpSpPr>
        <a:xfrm>
          <a:off x="0" y="0"/>
          <a:ext cx="0" cy="0"/>
          <a:chOff x="0" y="0"/>
          <a:chExt cx="0" cy="0"/>
        </a:xfrm>
      </p:grpSpPr>
      <p:sp>
        <p:nvSpPr>
          <p:cNvPr id="22" name="Google Shape;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1a7e8780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a7e8780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2"/>
              </a:rPr>
              <a:t>http://moore.vn/Uploads/files/2015/3/Moore-Vietnam-Digital-Landscape-2015.pdf</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GB" sz="1200" u="sng">
                <a:solidFill>
                  <a:schemeClr val="hlink"/>
                </a:solidFill>
                <a:hlinkClick r:id="rId3"/>
              </a:rPr>
              <a:t>http://access.opennet.net/wp-content/uploads/2011/12/accesscontested-vietnam.pdf</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1a7e87809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a7e87809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Media support Gov.</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5b79c157c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5b79c157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1a8fe25fb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a8fe25fb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1a8fe25fb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a8fe25fb8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Google Shape;29;g1a8fe25fb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 name="Google Shape;30;g1a8fe25fb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 name="Shape 34"/>
        <p:cNvGrpSpPr/>
        <p:nvPr/>
      </p:nvGrpSpPr>
      <p:grpSpPr>
        <a:xfrm>
          <a:off x="0" y="0"/>
          <a:ext cx="0" cy="0"/>
          <a:chOff x="0" y="0"/>
          <a:chExt cx="0" cy="0"/>
        </a:xfrm>
      </p:grpSpPr>
      <p:sp>
        <p:nvSpPr>
          <p:cNvPr id="35" name="Google Shape;35;g1a88e3beaf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 name="Google Shape;36;g1a88e3beaf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g85b79c15e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85b79c15e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g1a8e47535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1a8e47535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85b79c15e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85b79c15e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872ab47e43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72ab47e43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872ab47e43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72ab47e4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1a8e47535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a8e47535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blipFill rotWithShape="1">
          <a:blip r:embed="rId2">
            <a:alphaModFix/>
          </a:blip>
          <a:stretch>
            <a:fillRect b="0" l="0" r="0" t="0"/>
          </a:stretch>
        </a:blipFill>
      </p:bgPr>
    </p:bg>
    <p:spTree>
      <p:nvGrpSpPr>
        <p:cNvPr id="12" name="Shape 12"/>
        <p:cNvGrpSpPr/>
        <p:nvPr/>
      </p:nvGrpSpPr>
      <p:grpSpPr>
        <a:xfrm>
          <a:off x="0" y="0"/>
          <a:ext cx="0" cy="0"/>
          <a:chOff x="0" y="0"/>
          <a:chExt cx="0" cy="0"/>
        </a:xfrm>
      </p:grpSpPr>
      <p:sp>
        <p:nvSpPr>
          <p:cNvPr id="13" name="Google Shape;13;p2"/>
          <p:cNvSpPr txBox="1"/>
          <p:nvPr>
            <p:ph type="ctrTitle"/>
          </p:nvPr>
        </p:nvSpPr>
        <p:spPr>
          <a:xfrm>
            <a:off x="682625" y="1168003"/>
            <a:ext cx="6553200" cy="971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4" name="Google Shape;14;p2"/>
          <p:cNvSpPr txBox="1"/>
          <p:nvPr>
            <p:ph idx="1" type="subTitle"/>
          </p:nvPr>
        </p:nvSpPr>
        <p:spPr>
          <a:xfrm>
            <a:off x="682625" y="2518172"/>
            <a:ext cx="5859600" cy="377400"/>
          </a:xfrm>
          <a:prstGeom prst="rect">
            <a:avLst/>
          </a:prstGeom>
          <a:noFill/>
          <a:ln>
            <a:noFill/>
          </a:ln>
        </p:spPr>
        <p:txBody>
          <a:bodyPr anchorCtr="0" anchor="t" bIns="91425" lIns="91425" spcFirstLastPara="1" rIns="91425" wrap="square" tIns="91425">
            <a:noAutofit/>
          </a:bodyPr>
          <a:lstStyle>
            <a:lvl1pPr indent="-180975" lvl="0" marL="180975"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168275" lvl="1" marL="4857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173037" lvl="2" marL="79533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176212" lvl="3" marL="109061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171450" lvl="4" marL="139065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179387" lvl="5" marL="169068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195262" lvl="6" marL="229076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206375" lvl="7" marL="31908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225425" lvl="8" marL="439102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ext" type="tx">
  <p:cSld name="TITLE_AND_BODY">
    <p:spTree>
      <p:nvGrpSpPr>
        <p:cNvPr id="15" name="Shape 15"/>
        <p:cNvGrpSpPr/>
        <p:nvPr/>
      </p:nvGrpSpPr>
      <p:grpSpPr>
        <a:xfrm>
          <a:off x="0" y="0"/>
          <a:ext cx="0" cy="0"/>
          <a:chOff x="0" y="0"/>
          <a:chExt cx="0" cy="0"/>
        </a:xfrm>
      </p:grpSpPr>
      <p:sp>
        <p:nvSpPr>
          <p:cNvPr id="16" name="Google Shape;16;p3"/>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7" name="Google Shape;17;p3"/>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3"/>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9" name="Google Shape;19;p3"/>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0" name="Google Shape;20;p3"/>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0" y="4900613"/>
            <a:ext cx="9144000" cy="243000"/>
          </a:xfrm>
          <a:prstGeom prst="rect">
            <a:avLst/>
          </a:prstGeom>
          <a:noFill/>
          <a:ln>
            <a:noFill/>
          </a:ln>
        </p:spPr>
      </p:pic>
      <p:sp>
        <p:nvSpPr>
          <p:cNvPr id="7" name="Google Shape;7;p1"/>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8" name="Google Shape;8;p1"/>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 name="Shape 24"/>
        <p:cNvGrpSpPr/>
        <p:nvPr/>
      </p:nvGrpSpPr>
      <p:grpSpPr>
        <a:xfrm>
          <a:off x="0" y="0"/>
          <a:ext cx="0" cy="0"/>
          <a:chOff x="0" y="0"/>
          <a:chExt cx="0" cy="0"/>
        </a:xfrm>
      </p:grpSpPr>
      <p:sp>
        <p:nvSpPr>
          <p:cNvPr id="25" name="Google Shape;25;p4"/>
          <p:cNvSpPr txBox="1"/>
          <p:nvPr>
            <p:ph type="ctrTitle"/>
          </p:nvPr>
        </p:nvSpPr>
        <p:spPr>
          <a:xfrm>
            <a:off x="285675" y="666450"/>
            <a:ext cx="90567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5400">
                <a:solidFill>
                  <a:schemeClr val="lt1"/>
                </a:solidFill>
              </a:rPr>
              <a:t>High Demand UBER Areas</a:t>
            </a:r>
            <a:endParaRPr sz="5400">
              <a:solidFill>
                <a:schemeClr val="lt1"/>
              </a:solidFill>
            </a:endParaRPr>
          </a:p>
          <a:p>
            <a:pPr indent="0" lvl="0" marL="0" rtl="0" algn="l">
              <a:spcBef>
                <a:spcPts val="0"/>
              </a:spcBef>
              <a:spcAft>
                <a:spcPts val="0"/>
              </a:spcAft>
              <a:buNone/>
            </a:pPr>
            <a:r>
              <a:t/>
            </a:r>
            <a:endParaRPr sz="3200">
              <a:solidFill>
                <a:srgbClr val="FFFFFF"/>
              </a:solidFill>
            </a:endParaRPr>
          </a:p>
        </p:txBody>
      </p:sp>
      <p:sp>
        <p:nvSpPr>
          <p:cNvPr id="26" name="Google Shape;26;p4"/>
          <p:cNvSpPr txBox="1"/>
          <p:nvPr>
            <p:ph idx="1" type="subTitle"/>
          </p:nvPr>
        </p:nvSpPr>
        <p:spPr>
          <a:xfrm>
            <a:off x="1607150" y="2140162"/>
            <a:ext cx="5859600" cy="642000"/>
          </a:xfrm>
          <a:prstGeom prst="rect">
            <a:avLst/>
          </a:prstGeom>
        </p:spPr>
        <p:txBody>
          <a:bodyPr anchorCtr="0" anchor="t" bIns="91425" lIns="91425" spcFirstLastPara="1" rIns="91425" wrap="square" tIns="91425">
            <a:noAutofit/>
          </a:bodyPr>
          <a:lstStyle/>
          <a:p>
            <a:pPr indent="-66675" lvl="0" marL="180975" rtl="0" algn="ctr">
              <a:spcBef>
                <a:spcPts val="900"/>
              </a:spcBef>
              <a:spcAft>
                <a:spcPts val="0"/>
              </a:spcAft>
              <a:buNone/>
            </a:pPr>
            <a:r>
              <a:rPr lang="en-GB" sz="2100">
                <a:solidFill>
                  <a:srgbClr val="FFFFFF"/>
                </a:solidFill>
              </a:rPr>
              <a:t>Presentation Demo</a:t>
            </a:r>
            <a:endParaRPr sz="2100">
              <a:solidFill>
                <a:srgbClr val="FFFFFF"/>
              </a:solidFill>
            </a:endParaRPr>
          </a:p>
        </p:txBody>
      </p:sp>
      <p:sp>
        <p:nvSpPr>
          <p:cNvPr id="27" name="Google Shape;27;p4"/>
          <p:cNvSpPr txBox="1"/>
          <p:nvPr/>
        </p:nvSpPr>
        <p:spPr>
          <a:xfrm>
            <a:off x="82225" y="3284175"/>
            <a:ext cx="4624500" cy="1121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a:solidFill>
                  <a:srgbClr val="FFFFFF"/>
                </a:solidFill>
              </a:rPr>
              <a:t>Course: Cloud Computing</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Sepideh Berangi(S3793021)</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Mohammad Farshidmehr(S3308107)</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3"/>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b="1"/>
          </a:p>
        </p:txBody>
      </p:sp>
      <p:sp>
        <p:nvSpPr>
          <p:cNvPr id="81" name="Google Shape;81;p13"/>
          <p:cNvSpPr txBox="1"/>
          <p:nvPr>
            <p:ph idx="1" type="body"/>
          </p:nvPr>
        </p:nvSpPr>
        <p:spPr>
          <a:xfrm>
            <a:off x="300900" y="592476"/>
            <a:ext cx="8229600" cy="4233000"/>
          </a:xfrm>
          <a:prstGeom prst="rect">
            <a:avLst/>
          </a:prstGeom>
        </p:spPr>
        <p:txBody>
          <a:bodyPr anchorCtr="0" anchor="t" bIns="91425" lIns="91425" spcFirstLastPara="1" rIns="91425" wrap="square" tIns="91425">
            <a:noAutofit/>
          </a:bodyPr>
          <a:lstStyle/>
          <a:p>
            <a:pPr indent="0" lvl="0" marL="0" rtl="0" algn="l">
              <a:lnSpc>
                <a:spcPct val="125000"/>
              </a:lnSpc>
              <a:spcBef>
                <a:spcPts val="1000"/>
              </a:spcBef>
              <a:spcAft>
                <a:spcPts val="0"/>
              </a:spcAft>
              <a:buNone/>
            </a:pPr>
            <a:r>
              <a:rPr lang="en-GB">
                <a:solidFill>
                  <a:srgbClr val="3D85C6"/>
                </a:solidFill>
                <a:latin typeface="Proxima Nova"/>
                <a:ea typeface="Proxima Nova"/>
                <a:cs typeface="Proxima Nova"/>
                <a:sym typeface="Proxima Nova"/>
              </a:rPr>
              <a:t>K-Means MapReduce</a:t>
            </a:r>
            <a:endParaRPr>
              <a:solidFill>
                <a:srgbClr val="3D85C6"/>
              </a:solidFill>
              <a:latin typeface="Proxima Nova"/>
              <a:ea typeface="Proxima Nova"/>
              <a:cs typeface="Proxima Nova"/>
              <a:sym typeface="Proxima Nova"/>
            </a:endParaRPr>
          </a:p>
          <a:p>
            <a:pPr indent="0" lvl="0" marL="0" rtl="0" algn="l">
              <a:lnSpc>
                <a:spcPct val="125000"/>
              </a:lnSpc>
              <a:spcBef>
                <a:spcPts val="1000"/>
              </a:spcBef>
              <a:spcAft>
                <a:spcPts val="0"/>
              </a:spcAft>
              <a:buClr>
                <a:schemeClr val="dk1"/>
              </a:buClr>
              <a:buSzPts val="1100"/>
              <a:buFont typeface="Arial"/>
              <a:buNone/>
            </a:pPr>
            <a:r>
              <a:rPr lang="en-GB" sz="1700">
                <a:latin typeface="Proxima Nova"/>
                <a:ea typeface="Proxima Nova"/>
                <a:cs typeface="Proxima Nova"/>
                <a:sym typeface="Proxima Nova"/>
              </a:rPr>
              <a:t>We have performed MapReduce on the K-means algorithm to be able to process our large scale data in order to identify the high-demand areas.</a:t>
            </a:r>
            <a:endParaRPr sz="24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The original dataset was about </a:t>
            </a:r>
            <a:r>
              <a:rPr lang="en-GB">
                <a:latin typeface="Proxima Nova"/>
                <a:ea typeface="Proxima Nova"/>
                <a:cs typeface="Proxima Nova"/>
                <a:sym typeface="Proxima Nova"/>
              </a:rPr>
              <a:t>1GB </a:t>
            </a:r>
            <a:r>
              <a:rPr lang="en-GB">
                <a:latin typeface="Proxima Nova"/>
                <a:ea typeface="Proxima Nova"/>
                <a:cs typeface="Proxima Nova"/>
                <a:sym typeface="Proxima Nova"/>
              </a:rPr>
              <a:t>which we reduced it to 22MBs</a:t>
            </a:r>
            <a:endParaRPr>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6 centroids are hard-coded at the beginning of the MapReduce task and by running the program, these 6 centroids will be converged to a fixed value, at the end.</a:t>
            </a:r>
            <a:endParaRPr sz="25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Reads a text-file from our s3 bucket and initiates the centroids with values, close to the real data point, and writes the output into a file named ”output.txt” in the output folder it creates in the s3 bucket.</a:t>
            </a:r>
            <a:endParaRPr sz="2100"/>
          </a:p>
        </p:txBody>
      </p:sp>
      <p:sp>
        <p:nvSpPr>
          <p:cNvPr id="82" name="Google Shape;82;p13"/>
          <p:cNvSpPr txBox="1"/>
          <p:nvPr/>
        </p:nvSpPr>
        <p:spPr>
          <a:xfrm>
            <a:off x="1279788" y="4573350"/>
            <a:ext cx="5837700" cy="16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4"/>
          <p:cNvSpPr txBox="1"/>
          <p:nvPr>
            <p:ph type="title"/>
          </p:nvPr>
        </p:nvSpPr>
        <p:spPr>
          <a:xfrm>
            <a:off x="247525"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(DataLab)</a:t>
            </a:r>
            <a:endParaRPr b="1">
              <a:solidFill>
                <a:schemeClr val="dk1"/>
              </a:solidFill>
            </a:endParaRPr>
          </a:p>
          <a:p>
            <a:pPr indent="0" lvl="0" marL="0" rtl="0" algn="l">
              <a:spcBef>
                <a:spcPts val="0"/>
              </a:spcBef>
              <a:spcAft>
                <a:spcPts val="0"/>
              </a:spcAft>
              <a:buNone/>
            </a:pPr>
            <a:r>
              <a:t/>
            </a:r>
            <a:endParaRPr/>
          </a:p>
        </p:txBody>
      </p:sp>
      <p:pic>
        <p:nvPicPr>
          <p:cNvPr id="88" name="Google Shape;88;p14"/>
          <p:cNvPicPr preferRelativeResize="0"/>
          <p:nvPr/>
        </p:nvPicPr>
        <p:blipFill>
          <a:blip r:embed="rId3">
            <a:alphaModFix/>
          </a:blip>
          <a:stretch>
            <a:fillRect/>
          </a:stretch>
        </p:blipFill>
        <p:spPr>
          <a:xfrm>
            <a:off x="1173013" y="691803"/>
            <a:ext cx="6797964" cy="41468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000000"/>
                </a:solidFill>
              </a:rPr>
              <a:t>GeoViz Data Visualization</a:t>
            </a:r>
            <a:endParaRPr b="1">
              <a:solidFill>
                <a:srgbClr val="000000"/>
              </a:solidFill>
            </a:endParaRPr>
          </a:p>
        </p:txBody>
      </p:sp>
      <p:sp>
        <p:nvSpPr>
          <p:cNvPr id="94" name="Google Shape;94;p15"/>
          <p:cNvSpPr txBox="1"/>
          <p:nvPr>
            <p:ph idx="1" type="body"/>
          </p:nvPr>
        </p:nvSpPr>
        <p:spPr>
          <a:xfrm>
            <a:off x="381000" y="975122"/>
            <a:ext cx="8229600" cy="3649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lang="en-GB"/>
              <a:t>For clearer visualization, </a:t>
            </a:r>
            <a:endParaRPr/>
          </a:p>
          <a:p>
            <a:pPr indent="0" lvl="0" marL="0" rtl="0" algn="l">
              <a:spcBef>
                <a:spcPts val="900"/>
              </a:spcBef>
              <a:spcAft>
                <a:spcPts val="0"/>
              </a:spcAft>
              <a:buNone/>
            </a:pPr>
            <a:r>
              <a:rPr lang="en-GB"/>
              <a:t>we have used BigQuery GeoViz</a:t>
            </a:r>
            <a:endParaRPr/>
          </a:p>
        </p:txBody>
      </p:sp>
      <p:pic>
        <p:nvPicPr>
          <p:cNvPr id="95" name="Google Shape;95;p15"/>
          <p:cNvPicPr preferRelativeResize="0"/>
          <p:nvPr/>
        </p:nvPicPr>
        <p:blipFill>
          <a:blip r:embed="rId3">
            <a:alphaModFix/>
          </a:blip>
          <a:stretch>
            <a:fillRect/>
          </a:stretch>
        </p:blipFill>
        <p:spPr>
          <a:xfrm>
            <a:off x="5136725" y="980877"/>
            <a:ext cx="3473875" cy="3643452"/>
          </a:xfrm>
          <a:prstGeom prst="rect">
            <a:avLst/>
          </a:prstGeom>
          <a:noFill/>
          <a:ln>
            <a:noFill/>
          </a:ln>
        </p:spPr>
      </p:pic>
      <p:pic>
        <p:nvPicPr>
          <p:cNvPr id="96" name="Google Shape;96;p15"/>
          <p:cNvPicPr preferRelativeResize="0"/>
          <p:nvPr/>
        </p:nvPicPr>
        <p:blipFill>
          <a:blip r:embed="rId4">
            <a:alphaModFix/>
          </a:blip>
          <a:stretch>
            <a:fillRect/>
          </a:stretch>
        </p:blipFill>
        <p:spPr>
          <a:xfrm>
            <a:off x="381000" y="2234550"/>
            <a:ext cx="4683823" cy="2389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405675" y="18588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Q&amp;A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405675" y="15011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 name="Shape 31"/>
        <p:cNvGrpSpPr/>
        <p:nvPr/>
      </p:nvGrpSpPr>
      <p:grpSpPr>
        <a:xfrm>
          <a:off x="0" y="0"/>
          <a:ext cx="0" cy="0"/>
          <a:chOff x="0" y="0"/>
          <a:chExt cx="0" cy="0"/>
        </a:xfrm>
      </p:grpSpPr>
      <p:sp>
        <p:nvSpPr>
          <p:cNvPr id="32" name="Google Shape;32;p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solidFill>
                  <a:srgbClr val="000000"/>
                </a:solidFill>
              </a:rPr>
              <a:t>High Demand UBER Areas</a:t>
            </a:r>
            <a:endParaRPr>
              <a:solidFill>
                <a:srgbClr val="000000"/>
              </a:solidFill>
            </a:endParaRPr>
          </a:p>
        </p:txBody>
      </p:sp>
      <p:sp>
        <p:nvSpPr>
          <p:cNvPr id="33" name="Google Shape;33;p5"/>
          <p:cNvSpPr txBox="1"/>
          <p:nvPr>
            <p:ph idx="1" type="body"/>
          </p:nvPr>
        </p:nvSpPr>
        <p:spPr>
          <a:xfrm>
            <a:off x="266350" y="1057022"/>
            <a:ext cx="8229600" cy="3649200"/>
          </a:xfrm>
          <a:prstGeom prst="rect">
            <a:avLst/>
          </a:prstGeom>
        </p:spPr>
        <p:txBody>
          <a:bodyPr anchorCtr="0" anchor="t" bIns="91425" lIns="91425" spcFirstLastPara="1" rIns="91425" wrap="square" tIns="91425">
            <a:noAutofit/>
          </a:bodyPr>
          <a:lstStyle/>
          <a:p>
            <a:pPr indent="0" lvl="0" marL="57150" rtl="0" algn="just">
              <a:lnSpc>
                <a:spcPct val="125000"/>
              </a:lnSpc>
              <a:spcBef>
                <a:spcPts val="1000"/>
              </a:spcBef>
              <a:spcAft>
                <a:spcPts val="0"/>
              </a:spcAft>
              <a:buClr>
                <a:schemeClr val="dk1"/>
              </a:buClr>
              <a:buSzPts val="1100"/>
              <a:buFont typeface="Arial"/>
              <a:buNone/>
            </a:pPr>
            <a:r>
              <a:rPr lang="en-GB" sz="1900">
                <a:latin typeface="Proxima Nova"/>
                <a:ea typeface="Proxima Nova"/>
                <a:cs typeface="Proxima Nova"/>
                <a:sym typeface="Proxima Nova"/>
              </a:rPr>
              <a:t>With our mobile app, the clients will be able to access their current location information or any specific part of the map, and it will display the demand rate of user requests based on the data provided by UBER. This information could be useful for UBER to identify the location of busy areas, for profiting more in their business. In addition, this data will be useful for the local government's traffic governance and the police to check the traffic flow of certain areas in order to improve their services.</a:t>
            </a:r>
            <a:endParaRPr sz="1900">
              <a:latin typeface="Proxima Nova"/>
              <a:ea typeface="Proxima Nova"/>
              <a:cs typeface="Proxima Nova"/>
              <a:sym typeface="Proxima Nova"/>
            </a:endParaRPr>
          </a:p>
          <a:p>
            <a:pPr indent="0" lvl="0" marL="457200" rtl="0" algn="l">
              <a:lnSpc>
                <a:spcPct val="125000"/>
              </a:lnSpc>
              <a:spcBef>
                <a:spcPts val="1000"/>
              </a:spcBef>
              <a:spcAft>
                <a:spcPts val="0"/>
              </a:spcAft>
              <a:buClr>
                <a:schemeClr val="dk1"/>
              </a:buClr>
              <a:buSzPts val="1100"/>
              <a:buFont typeface="Arial"/>
              <a:buNone/>
            </a:pPr>
            <a:r>
              <a:t/>
            </a:r>
            <a:endParaRPr sz="1900">
              <a:latin typeface="Proxima Nova"/>
              <a:ea typeface="Proxima Nova"/>
              <a:cs typeface="Proxima Nova"/>
              <a:sym typeface="Proxima Nova"/>
            </a:endParaRPr>
          </a:p>
          <a:p>
            <a:pPr indent="-66675" lvl="0" marL="180975" rtl="0" algn="l">
              <a:spcBef>
                <a:spcPts val="900"/>
              </a:spcBef>
              <a:spcAft>
                <a:spcPts val="0"/>
              </a:spcAft>
              <a:buNone/>
            </a:pPr>
            <a:r>
              <a:t/>
            </a:r>
            <a:endParaRPr sz="2600">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 name="Shape 37"/>
        <p:cNvGrpSpPr/>
        <p:nvPr/>
      </p:nvGrpSpPr>
      <p:grpSpPr>
        <a:xfrm>
          <a:off x="0" y="0"/>
          <a:ext cx="0" cy="0"/>
          <a:chOff x="0" y="0"/>
          <a:chExt cx="0" cy="0"/>
        </a:xfrm>
      </p:grpSpPr>
      <p:sp>
        <p:nvSpPr>
          <p:cNvPr id="38" name="Google Shape;38;p6"/>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a:t>
            </a:r>
            <a:endParaRPr>
              <a:solidFill>
                <a:schemeClr val="dk1"/>
              </a:solidFill>
            </a:endParaRPr>
          </a:p>
          <a:p>
            <a:pPr indent="0" lvl="0" marL="0" rtl="0" algn="l">
              <a:spcBef>
                <a:spcPts val="0"/>
              </a:spcBef>
              <a:spcAft>
                <a:spcPts val="0"/>
              </a:spcAft>
              <a:buNone/>
            </a:pPr>
            <a:r>
              <a:t/>
            </a:r>
            <a:endParaRPr/>
          </a:p>
        </p:txBody>
      </p:sp>
      <p:pic>
        <p:nvPicPr>
          <p:cNvPr id="39" name="Google Shape;39;p6"/>
          <p:cNvPicPr preferRelativeResize="0"/>
          <p:nvPr/>
        </p:nvPicPr>
        <p:blipFill>
          <a:blip r:embed="rId3">
            <a:alphaModFix/>
          </a:blip>
          <a:stretch>
            <a:fillRect/>
          </a:stretch>
        </p:blipFill>
        <p:spPr>
          <a:xfrm>
            <a:off x="934425" y="897778"/>
            <a:ext cx="6868157" cy="394092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7"/>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 Cont.)</a:t>
            </a:r>
            <a:endParaRPr>
              <a:solidFill>
                <a:schemeClr val="dk1"/>
              </a:solidFill>
            </a:endParaRPr>
          </a:p>
          <a:p>
            <a:pPr indent="0" lvl="0" marL="0" rtl="0" algn="l">
              <a:spcBef>
                <a:spcPts val="0"/>
              </a:spcBef>
              <a:spcAft>
                <a:spcPts val="0"/>
              </a:spcAft>
              <a:buNone/>
            </a:pPr>
            <a:r>
              <a:t/>
            </a:r>
            <a:endParaRPr/>
          </a:p>
        </p:txBody>
      </p:sp>
      <p:pic>
        <p:nvPicPr>
          <p:cNvPr id="45" name="Google Shape;45;p7"/>
          <p:cNvPicPr preferRelativeResize="0"/>
          <p:nvPr/>
        </p:nvPicPr>
        <p:blipFill>
          <a:blip r:embed="rId3">
            <a:alphaModFix/>
          </a:blip>
          <a:stretch>
            <a:fillRect/>
          </a:stretch>
        </p:blipFill>
        <p:spPr>
          <a:xfrm>
            <a:off x="2015250" y="897778"/>
            <a:ext cx="4855051" cy="39409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8"/>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1" name="Google Shape;51;p8"/>
          <p:cNvPicPr preferRelativeResize="0"/>
          <p:nvPr/>
        </p:nvPicPr>
        <p:blipFill>
          <a:blip r:embed="rId3">
            <a:alphaModFix/>
          </a:blip>
          <a:stretch>
            <a:fillRect/>
          </a:stretch>
        </p:blipFill>
        <p:spPr>
          <a:xfrm>
            <a:off x="1830875" y="811065"/>
            <a:ext cx="5269190" cy="394092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9"/>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 Cont.)</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7" name="Google Shape;57;p9"/>
          <p:cNvPicPr preferRelativeResize="0"/>
          <p:nvPr/>
        </p:nvPicPr>
        <p:blipFill>
          <a:blip r:embed="rId3">
            <a:alphaModFix/>
          </a:blip>
          <a:stretch>
            <a:fillRect/>
          </a:stretch>
        </p:blipFill>
        <p:spPr>
          <a:xfrm>
            <a:off x="1163275" y="874153"/>
            <a:ext cx="6409556" cy="39325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0"/>
          <p:cNvPicPr preferRelativeResize="0"/>
          <p:nvPr/>
        </p:nvPicPr>
        <p:blipFill>
          <a:blip r:embed="rId3">
            <a:alphaModFix/>
          </a:blip>
          <a:stretch>
            <a:fillRect/>
          </a:stretch>
        </p:blipFill>
        <p:spPr>
          <a:xfrm>
            <a:off x="146025" y="38050"/>
            <a:ext cx="8759314"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1"/>
          <p:cNvPicPr preferRelativeResize="0"/>
          <p:nvPr/>
        </p:nvPicPr>
        <p:blipFill>
          <a:blip r:embed="rId3">
            <a:alphaModFix/>
          </a:blip>
          <a:stretch>
            <a:fillRect/>
          </a:stretch>
        </p:blipFill>
        <p:spPr>
          <a:xfrm>
            <a:off x="165125" y="44300"/>
            <a:ext cx="8578959"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2"/>
          <p:cNvSpPr txBox="1"/>
          <p:nvPr>
            <p:ph idx="1" type="body"/>
          </p:nvPr>
        </p:nvSpPr>
        <p:spPr>
          <a:xfrm>
            <a:off x="381000" y="87675"/>
            <a:ext cx="8386200" cy="4753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t/>
            </a:r>
            <a:endParaRPr sz="800"/>
          </a:p>
          <a:p>
            <a:pPr indent="0" lvl="0" marL="0" rtl="0" algn="l">
              <a:spcBef>
                <a:spcPts val="900"/>
              </a:spcBef>
              <a:spcAft>
                <a:spcPts val="0"/>
              </a:spcAft>
              <a:buNone/>
            </a:pPr>
            <a:r>
              <a:t/>
            </a:r>
            <a:endParaRPr sz="1100"/>
          </a:p>
        </p:txBody>
      </p:sp>
      <p:sp>
        <p:nvSpPr>
          <p:cNvPr id="73" name="Google Shape;73;p12"/>
          <p:cNvSpPr txBox="1"/>
          <p:nvPr/>
        </p:nvSpPr>
        <p:spPr>
          <a:xfrm>
            <a:off x="1761950" y="4609575"/>
            <a:ext cx="4752000" cy="1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2"/>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a:p>
        </p:txBody>
      </p:sp>
      <p:pic>
        <p:nvPicPr>
          <p:cNvPr id="75" name="Google Shape;75;p12"/>
          <p:cNvPicPr preferRelativeResize="0"/>
          <p:nvPr/>
        </p:nvPicPr>
        <p:blipFill>
          <a:blip r:embed="rId3">
            <a:alphaModFix/>
          </a:blip>
          <a:stretch>
            <a:fillRect/>
          </a:stretch>
        </p:blipFill>
        <p:spPr>
          <a:xfrm>
            <a:off x="2009375" y="868213"/>
            <a:ext cx="4812651" cy="35649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resentation-2">
  <a:themeElements>
    <a:clrScheme name="default">
      <a:dk1>
        <a:srgbClr val="000000"/>
      </a:dk1>
      <a:lt1>
        <a:srgbClr val="FFFFFF"/>
      </a:lt1>
      <a:dk2>
        <a:srgbClr val="000000"/>
      </a:dk2>
      <a:lt2>
        <a:srgbClr val="808080"/>
      </a:lt2>
      <a:accent1>
        <a:srgbClr val="BEBDB0"/>
      </a:accent1>
      <a:accent2>
        <a:srgbClr val="EE3224"/>
      </a:accent2>
      <a:accent3>
        <a:srgbClr val="FFFFFF"/>
      </a:accent3>
      <a:accent4>
        <a:srgbClr val="BEBDB0"/>
      </a:accent4>
      <a:accent5>
        <a:srgbClr val="EE3224"/>
      </a:accent5>
      <a:accent6>
        <a:srgbClr val="FFFFFF"/>
      </a:accent6>
      <a:hlink>
        <a:srgbClr val="000000"/>
      </a:hlink>
      <a:folHlink>
        <a:srgbClr val="FFEE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